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58" r:id="rId6"/>
    <p:sldId id="257" r:id="rId7"/>
    <p:sldId id="259" r:id="rId8"/>
    <p:sldId id="263" r:id="rId9"/>
    <p:sldId id="266" r:id="rId10"/>
    <p:sldId id="264" r:id="rId11"/>
    <p:sldId id="265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6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43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3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7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7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3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92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0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1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0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F8AEE-44C7-4322-8D96-55CD6A40264B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3B09-0320-418C-8D96-AA5420EA7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8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8720" y="1122362"/>
            <a:ext cx="9479280" cy="346487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Творческий отчет по проекту </a:t>
            </a:r>
            <a:br>
              <a:rPr lang="ru-RU" dirty="0" smtClean="0"/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«1 апреля –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международный День птиц»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42560"/>
            <a:ext cx="9144000" cy="1066800"/>
          </a:xfrm>
        </p:spPr>
        <p:txBody>
          <a:bodyPr/>
          <a:lstStyle/>
          <a:p>
            <a:r>
              <a:rPr lang="ru-RU" dirty="0" smtClean="0"/>
              <a:t>Банк практического материала подготовила воспитатель: </a:t>
            </a:r>
            <a:r>
              <a:rPr lang="ru-RU" dirty="0" err="1" smtClean="0"/>
              <a:t>Поломошнова</a:t>
            </a:r>
            <a:r>
              <a:rPr lang="ru-RU" dirty="0" smtClean="0"/>
              <a:t> Людмила Александровна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274" y="0"/>
            <a:ext cx="10744797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3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C88E6"/>
            </a:gs>
            <a:gs pos="2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Объемная аппликация</a:t>
            </a:r>
            <a:b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элементами оригами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Группа «Колокольчик»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2505074"/>
            <a:ext cx="5402633" cy="40519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               Группа «Незабудки»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5402632" cy="4051974"/>
          </a:xfrm>
        </p:spPr>
      </p:pic>
    </p:spTree>
    <p:extLst>
      <p:ext uri="{BB962C8B-B14F-4D97-AF65-F5344CB8AC3E}">
        <p14:creationId xmlns:p14="http://schemas.microsoft.com/office/powerpoint/2010/main" val="238902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C88E6"/>
            </a:gs>
            <a:gs pos="2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бросового материала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444"/>
            <a:ext cx="5562600" cy="417195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72444"/>
            <a:ext cx="5562600" cy="4171950"/>
          </a:xfrm>
        </p:spPr>
      </p:pic>
      <p:sp>
        <p:nvSpPr>
          <p:cNvPr id="12" name="TextBox 11"/>
          <p:cNvSpPr txBox="1"/>
          <p:nvPr/>
        </p:nvSpPr>
        <p:spPr>
          <a:xfrm>
            <a:off x="3108960" y="6141720"/>
            <a:ext cx="61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«Незабудки»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5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C88E6"/>
            </a:gs>
            <a:gs pos="2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пластилина 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" t="-920" r="14765" b="-920"/>
          <a:stretch/>
        </p:blipFill>
        <p:spPr>
          <a:xfrm>
            <a:off x="0" y="2903220"/>
            <a:ext cx="43920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" r="7942"/>
          <a:stretch/>
        </p:blipFill>
        <p:spPr>
          <a:xfrm>
            <a:off x="7741980" y="2880043"/>
            <a:ext cx="4419480" cy="3886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60" y="1478280"/>
            <a:ext cx="449072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57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12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371D10"/>
                </a:solidFill>
                <a:latin typeface="Helvetica Neue"/>
              </a:rPr>
              <a:t/>
            </a:r>
            <a:br>
              <a:rPr lang="ru-RU" dirty="0" smtClean="0">
                <a:solidFill>
                  <a:srgbClr val="371D10"/>
                </a:solidFill>
                <a:latin typeface="Helvetica Neue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овместная творческая деятельность детей и родителей в детском саду </a:t>
            </a:r>
            <a:b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«Международный день птиц»</a:t>
            </a:r>
            <a:b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8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630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тематическое развлечение 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«Прилетайте птицы»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2" y="1605981"/>
            <a:ext cx="4539018" cy="34511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8" y="1603256"/>
            <a:ext cx="4707340" cy="32642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66" y="3690710"/>
            <a:ext cx="4176215" cy="31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7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58" y="286278"/>
            <a:ext cx="7614564" cy="5401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6560" y="539496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птиц!</a:t>
            </a:r>
            <a:endParaRPr lang="ru-RU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7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urskcity.ru/imagefly/w300/media/uploads/newsimage/2012/05/15/8258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6050">
            <a:off x="1446707" y="2999277"/>
            <a:ext cx="5040560" cy="332677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1009934" y="260646"/>
            <a:ext cx="10658901" cy="3847330"/>
          </a:xfrm>
          <a:prstGeom prst="rect">
            <a:avLst/>
          </a:prstGeom>
        </p:spPr>
        <p:txBody>
          <a:bodyPr/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Птичьи стаи в небесах летают,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Взгляд не отвести от их паренья.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Птиц сегодня люди поздравляют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 днем международным их весенним.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Хочется, пернатым и крылатым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Жизни пожелать простой и сытой.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чистом, мирном небе чтоб летать им.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 людей чтоб быть им под защитой. 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31505" y="5715000"/>
            <a:ext cx="10037330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            1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апреля – международный День птиц</a:t>
            </a:r>
          </a:p>
        </p:txBody>
      </p:sp>
    </p:spTree>
    <p:extLst>
      <p:ext uri="{BB962C8B-B14F-4D97-AF65-F5344CB8AC3E}">
        <p14:creationId xmlns:p14="http://schemas.microsoft.com/office/powerpoint/2010/main" val="41902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1" y="5715000"/>
            <a:ext cx="8964487" cy="1143000"/>
          </a:xfrm>
        </p:spPr>
        <p:txBody>
          <a:bodyPr/>
          <a:lstStyle/>
          <a:p>
            <a:pPr algn="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1 апреля – международный День птиц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1847528" y="332656"/>
            <a:ext cx="4392488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Международный день птиц проходит ежегодно в рамках программы ЮНЕСКО "Человек и биосфера" и не случайно отмечается именно в апреле. 1 апреля 1906 года была подписана Международная конвенция по охране птиц. 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http://www.broo.bashkiria.ru/var/plain_site/storage/images/media/images/metod.-razrabotki-6-2010/8268-1-rus-RU/Metod.-razrabotki-6-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548680"/>
            <a:ext cx="3695700" cy="4762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156346" y="731519"/>
            <a:ext cx="7574508" cy="35811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День птиц - это не только годовщина Конвенции, но и время прилета пернатых с зимовок. В России праздник отмечали с 1994 года, но и раньше возвращение перелетных птиц праздновалось потому, что означало наступление весны. Обычай старины - печь в этот день жаворонков из теста и петь особые песенки-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заклички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. Одна из старейших традиций - развешивание в этот день скворечников,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синичников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гоголятников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и прочих "птичьих домиков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88" y="3930599"/>
            <a:ext cx="4245292" cy="29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Программные задачи проекта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1040" y="1234440"/>
            <a:ext cx="106527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экологическую культуру у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и расширить знания детей о перелетных и  зимующих птицах;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и навыки наблюдения за ними;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устанавливать связь между средой обитания и образом жизни птиц;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доброжелательное отношение к птицам, вызывать стремление беречь их.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способности детей в различных видах художественно –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эстетической деятельности.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создавать композицию; развивать способность к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формообразованию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6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299"/>
            <a:ext cx="10515600" cy="109192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центры в группах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-6645" r="4491" b="8606"/>
          <a:stretch/>
        </p:blipFill>
        <p:spPr>
          <a:xfrm>
            <a:off x="0" y="1160438"/>
            <a:ext cx="4860000" cy="36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093"/>
          <a:stretch/>
        </p:blipFill>
        <p:spPr>
          <a:xfrm>
            <a:off x="9614297" y="1690688"/>
            <a:ext cx="2412000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09" y="2094231"/>
            <a:ext cx="6065520" cy="4549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" y="5147906"/>
            <a:ext cx="3078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Группа «Колокольчик»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875520" y="6042026"/>
            <a:ext cx="215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Группа «Незабудки»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415677" y="1523127"/>
            <a:ext cx="377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Группа «Одуванчик»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133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88E6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аппликация 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8" y="2058193"/>
            <a:ext cx="5491692" cy="41187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8192"/>
            <a:ext cx="5853111" cy="4118769"/>
          </a:xfrm>
        </p:spPr>
      </p:pic>
      <p:sp>
        <p:nvSpPr>
          <p:cNvPr id="7" name="TextBox 6"/>
          <p:cNvSpPr txBox="1"/>
          <p:nvPr/>
        </p:nvSpPr>
        <p:spPr>
          <a:xfrm>
            <a:off x="960120" y="6385560"/>
            <a:ext cx="443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«Рябинка»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1360" y="6385560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«Колокольчик»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62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C88E6"/>
            </a:gs>
            <a:gs pos="2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проекты 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Группа «Цыплята»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Группа «Ромашка»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30836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C88E6"/>
            </a:gs>
            <a:gs pos="2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97280" y="3498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 </a:t>
            </a:r>
            <a:b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«Домики для птенцов»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8" y="1825625"/>
            <a:ext cx="5799880" cy="434991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0" y="1781833"/>
            <a:ext cx="4815840" cy="4393702"/>
          </a:xfrm>
        </p:spPr>
      </p:pic>
      <p:sp>
        <p:nvSpPr>
          <p:cNvPr id="12" name="TextBox 11"/>
          <p:cNvSpPr txBox="1"/>
          <p:nvPr/>
        </p:nvSpPr>
        <p:spPr>
          <a:xfrm>
            <a:off x="3337560" y="6385560"/>
            <a:ext cx="603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«Цыплята»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45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275</Words>
  <Application>Microsoft Office PowerPoint</Application>
  <PresentationFormat>Широкоэкранный</PresentationFormat>
  <Paragraphs>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Comic Sans MS</vt:lpstr>
      <vt:lpstr>Helvetica Neue</vt:lpstr>
      <vt:lpstr>Times New Roman</vt:lpstr>
      <vt:lpstr>Тема Office</vt:lpstr>
      <vt:lpstr> Творческий отчет по проекту  «1 апреля –  международный День птиц»</vt:lpstr>
      <vt:lpstr>             1 апреля – международный День птиц</vt:lpstr>
      <vt:lpstr>1 апреля – международный День птиц</vt:lpstr>
      <vt:lpstr>Презентация PowerPoint</vt:lpstr>
      <vt:lpstr>Программные задачи проекта</vt:lpstr>
      <vt:lpstr>Информационные центры в группах </vt:lpstr>
      <vt:lpstr>Коллективная аппликация </vt:lpstr>
      <vt:lpstr>Групповые проекты </vt:lpstr>
      <vt:lpstr> Творческая мастерская  «Домики для птенцов» </vt:lpstr>
      <vt:lpstr>Объемная аппликация  с элементами оригами</vt:lpstr>
      <vt:lpstr>Конструирование из бросового материала </vt:lpstr>
      <vt:lpstr>Лепка из пластилина </vt:lpstr>
      <vt:lpstr> Совместная творческая деятельность детей и родителей в детском саду  на тему: «Международный день птиц» </vt:lpstr>
      <vt:lpstr>Музыкальное тематическое развлечение  «Прилетайте птицы»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2017-04-01T07:39:53Z</dcterms:created>
  <dcterms:modified xsi:type="dcterms:W3CDTF">2017-04-07T07:09:39Z</dcterms:modified>
</cp:coreProperties>
</file>